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5" r:id="rId2"/>
    <p:sldId id="256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0888" autoAdjust="0"/>
  </p:normalViewPr>
  <p:slideViewPr>
    <p:cSldViewPr>
      <p:cViewPr>
        <p:scale>
          <a:sx n="92" d="100"/>
          <a:sy n="92" d="100"/>
        </p:scale>
        <p:origin x="-990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4E31A1-6033-4EA1-8EA3-67796DB516E1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7A31DF-41F8-4F81-A51D-4AB0A8065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52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A31DF-41F8-4F81-A51D-4AB0A806502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A31DF-41F8-4F81-A51D-4AB0A8065023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A31DF-41F8-4F81-A51D-4AB0A8065023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Are morals a question of taste?  Are these statements of equal value?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We use value-</a:t>
            </a:r>
            <a:r>
              <a:rPr lang="en-US" baseline="0" dirty="0" err="1" smtClean="0"/>
              <a:t>judgements</a:t>
            </a:r>
            <a:r>
              <a:rPr lang="en-US" baseline="0" dirty="0" smtClean="0"/>
              <a:t> to define what is morally or ethically correct and we must support them with reasons.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A31DF-41F8-4F81-A51D-4AB0A8065023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makes sense to most</a:t>
            </a:r>
            <a:r>
              <a:rPr lang="en-US" baseline="0" dirty="0" smtClean="0"/>
              <a:t> people using reason but in reality we take most underlying principles for granted.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A31DF-41F8-4F81-A51D-4AB0A8065023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we argue about ethical</a:t>
            </a:r>
            <a:r>
              <a:rPr lang="en-US" baseline="0" dirty="0" smtClean="0"/>
              <a:t> questions, there are two things we often look at: whether people are being consistent in their </a:t>
            </a:r>
            <a:r>
              <a:rPr lang="en-US" baseline="0" dirty="0" smtClean="0"/>
              <a:t>judgments </a:t>
            </a:r>
            <a:r>
              <a:rPr lang="en-US" baseline="0" dirty="0" smtClean="0"/>
              <a:t>and whether </a:t>
            </a:r>
            <a:r>
              <a:rPr lang="en-US" baseline="0" dirty="0" smtClean="0"/>
              <a:t>they </a:t>
            </a:r>
            <a:r>
              <a:rPr lang="en-US" baseline="0" dirty="0" smtClean="0"/>
              <a:t>alleged facts on which those </a:t>
            </a:r>
            <a:r>
              <a:rPr lang="en-US" baseline="0" dirty="0" smtClean="0"/>
              <a:t>judgments </a:t>
            </a:r>
            <a:r>
              <a:rPr lang="en-US" baseline="0" dirty="0" smtClean="0"/>
              <a:t>are based are true.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A31DF-41F8-4F81-A51D-4AB0A8065023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B7E2E-0B4F-4815-B5C4-7560D5EB1249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3D9C-3DD3-49DD-9DC4-A71FB35E364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B7E2E-0B4F-4815-B5C4-7560D5EB1249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3D9C-3DD3-49DD-9DC4-A71FB35E36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B7E2E-0B4F-4815-B5C4-7560D5EB1249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3D9C-3DD3-49DD-9DC4-A71FB35E36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B7E2E-0B4F-4815-B5C4-7560D5EB1249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3D9C-3DD3-49DD-9DC4-A71FB35E36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B7E2E-0B4F-4815-B5C4-7560D5EB1249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3D9C-3DD3-49DD-9DC4-A71FB35E364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B7E2E-0B4F-4815-B5C4-7560D5EB1249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3D9C-3DD3-49DD-9DC4-A71FB35E36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B7E2E-0B4F-4815-B5C4-7560D5EB1249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3D9C-3DD3-49DD-9DC4-A71FB35E36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B7E2E-0B4F-4815-B5C4-7560D5EB1249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3D9C-3DD3-49DD-9DC4-A71FB35E36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B7E2E-0B4F-4815-B5C4-7560D5EB1249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3D9C-3DD3-49DD-9DC4-A71FB35E36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B7E2E-0B4F-4815-B5C4-7560D5EB1249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3D9C-3DD3-49DD-9DC4-A71FB35E36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B7E2E-0B4F-4815-B5C4-7560D5EB1249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B33D9C-3DD3-49DD-9DC4-A71FB35E364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3B7E2E-0B4F-4815-B5C4-7560D5EB1249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B33D9C-3DD3-49DD-9DC4-A71FB35E364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5.jpg"/><Relationship Id="rId11" Type="http://schemas.openxmlformats.org/officeDocument/2006/relationships/image" Target="../media/image10.gif"/><Relationship Id="rId5" Type="http://schemas.openxmlformats.org/officeDocument/2006/relationships/image" Target="../media/image4.jpg"/><Relationship Id="rId10" Type="http://schemas.openxmlformats.org/officeDocument/2006/relationships/image" Target="../media/image9.jpeg"/><Relationship Id="rId4" Type="http://schemas.openxmlformats.org/officeDocument/2006/relationships/image" Target="../media/image3.gif"/><Relationship Id="rId9" Type="http://schemas.openxmlformats.org/officeDocument/2006/relationships/image" Target="../media/image8.jpg"/><Relationship Id="rId14" Type="http://schemas.openxmlformats.org/officeDocument/2006/relationships/image" Target="../media/image1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8600"/>
            <a:ext cx="7238010" cy="554511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0"/>
            <a:ext cx="4841986" cy="61493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993" y="19734"/>
            <a:ext cx="5943600" cy="50124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42" y="31173"/>
            <a:ext cx="6381102" cy="66056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4" y="31173"/>
            <a:ext cx="8956142" cy="5960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77" y="31173"/>
            <a:ext cx="7033927" cy="69137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39" y="228600"/>
            <a:ext cx="8205531" cy="5819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91" y="-36910"/>
            <a:ext cx="6248400" cy="63577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618" y="6927"/>
            <a:ext cx="5374350" cy="62700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1" y="31173"/>
            <a:ext cx="8236705" cy="58810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91" y="19734"/>
            <a:ext cx="6734567" cy="577489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665" y="-19592"/>
            <a:ext cx="5562600" cy="648969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36748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125"/>
    </mc:Choice>
    <mc:Fallback>
      <p:transition spd="slow" advTm="61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k sc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726" y="609600"/>
            <a:ext cx="8791222" cy="556319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457200"/>
            <a:ext cx="7315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Ethics</a:t>
            </a:r>
          </a:p>
          <a:p>
            <a:pPr algn="ctr"/>
            <a:endParaRPr lang="en-US" sz="8000" dirty="0"/>
          </a:p>
          <a:p>
            <a:pPr algn="ctr"/>
            <a:r>
              <a:rPr lang="en-US" sz="8000" dirty="0" smtClean="0"/>
              <a:t>What are Ethics?</a:t>
            </a:r>
            <a:endParaRPr lang="en-US" sz="8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85800"/>
            <a:ext cx="8077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Ethics: </a:t>
            </a:r>
          </a:p>
          <a:p>
            <a:endParaRPr lang="en-US" sz="3200" dirty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The </a:t>
            </a:r>
            <a:r>
              <a:rPr lang="en-US" sz="3200" dirty="0" smtClean="0"/>
              <a:t>moral principles that govern a person’s or group’s </a:t>
            </a:r>
            <a:r>
              <a:rPr lang="en-US" sz="3200" dirty="0" smtClean="0"/>
              <a:t>behavior.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endParaRPr lang="en-US" sz="3200" dirty="0"/>
          </a:p>
          <a:p>
            <a:pPr>
              <a:buFont typeface="Arial" pitchFamily="34" charset="0"/>
              <a:buChar char="•"/>
            </a:pP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Moral correctness of a specified conduct</a:t>
            </a:r>
          </a:p>
          <a:p>
            <a:endParaRPr lang="en-US" sz="3200" dirty="0"/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09600"/>
            <a:ext cx="77724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Morals?</a:t>
            </a:r>
          </a:p>
          <a:p>
            <a:pPr algn="ctr"/>
            <a:endParaRPr lang="en-US" sz="8000" dirty="0"/>
          </a:p>
          <a:p>
            <a:pPr algn="ctr"/>
            <a:r>
              <a:rPr lang="en-US" sz="8000" dirty="0" smtClean="0"/>
              <a:t>What are morals?</a:t>
            </a:r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609600"/>
            <a:ext cx="8305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Moral:</a:t>
            </a:r>
          </a:p>
          <a:p>
            <a:endParaRPr lang="en-US" sz="3200" dirty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Concerned with the principles of right or wrong </a:t>
            </a:r>
            <a:r>
              <a:rPr lang="en-US" sz="3200" dirty="0" err="1" smtClean="0"/>
              <a:t>behaviour</a:t>
            </a:r>
            <a:r>
              <a:rPr lang="en-US" sz="3200" dirty="0" smtClean="0"/>
              <a:t>  and the goodness or badness of the human character.</a:t>
            </a:r>
            <a:endParaRPr 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09600"/>
            <a:ext cx="7772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6600" dirty="0" smtClean="0"/>
          </a:p>
          <a:p>
            <a:pPr algn="ctr"/>
            <a:endParaRPr lang="en-US" sz="6600" dirty="0"/>
          </a:p>
          <a:p>
            <a:pPr algn="ctr"/>
            <a:r>
              <a:rPr lang="en-US" sz="6600" dirty="0" smtClean="0"/>
              <a:t>What should I do?</a:t>
            </a:r>
            <a:endParaRPr lang="en-US" sz="6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85800"/>
            <a:ext cx="8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 don’t like spinach</a:t>
            </a:r>
          </a:p>
          <a:p>
            <a:endParaRPr lang="en-US" sz="3600" dirty="0"/>
          </a:p>
          <a:p>
            <a:r>
              <a:rPr lang="en-US" sz="3600" dirty="0" smtClean="0"/>
              <a:t>I do like spinach</a:t>
            </a:r>
          </a:p>
          <a:p>
            <a:endParaRPr lang="en-US" sz="3600" dirty="0"/>
          </a:p>
          <a:p>
            <a:endParaRPr lang="en-US" sz="3600" dirty="0" smtClean="0"/>
          </a:p>
          <a:p>
            <a:endParaRPr lang="en-US" sz="3600" dirty="0"/>
          </a:p>
          <a:p>
            <a:endParaRPr lang="en-US" sz="3600" dirty="0" smtClean="0"/>
          </a:p>
          <a:p>
            <a:r>
              <a:rPr lang="en-US" sz="3600" dirty="0" smtClean="0"/>
              <a:t>Is abortion acceptable or not acceptable?</a:t>
            </a:r>
            <a:endParaRPr lang="en-US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33400"/>
            <a:ext cx="82296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Consider:</a:t>
            </a:r>
          </a:p>
          <a:p>
            <a:endParaRPr lang="en-US" sz="3200" dirty="0"/>
          </a:p>
          <a:p>
            <a:r>
              <a:rPr lang="en-US" sz="3200" dirty="0" smtClean="0"/>
              <a:t>Cheating on a test is wrong.</a:t>
            </a:r>
          </a:p>
          <a:p>
            <a:endParaRPr lang="en-US" sz="3200" dirty="0"/>
          </a:p>
          <a:p>
            <a:r>
              <a:rPr lang="en-US" sz="3200" dirty="0" smtClean="0"/>
              <a:t>Tom cheated on the test.</a:t>
            </a:r>
          </a:p>
          <a:p>
            <a:endParaRPr lang="en-US" sz="3200" dirty="0"/>
          </a:p>
          <a:p>
            <a:r>
              <a:rPr lang="en-US" sz="3200" dirty="0" smtClean="0"/>
              <a:t>Therefore what Tom did was wrong.</a:t>
            </a:r>
          </a:p>
          <a:p>
            <a:endParaRPr lang="en-US" sz="3200" dirty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33400"/>
            <a:ext cx="82296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What moral principle is being assumed in each of the following arguments?</a:t>
            </a:r>
          </a:p>
          <a:p>
            <a:endParaRPr lang="en-US" sz="2000" dirty="0"/>
          </a:p>
          <a:p>
            <a:pPr marL="342900" indent="-342900">
              <a:lnSpc>
                <a:spcPct val="200000"/>
              </a:lnSpc>
              <a:buFont typeface="+mj-lt"/>
              <a:buAutoNum type="alphaLcParenR"/>
            </a:pPr>
            <a:r>
              <a:rPr lang="en-US" sz="2000" dirty="0" smtClean="0"/>
              <a:t>Paula shouldn’t have kept the money she found – it doesn’t belong to her.</a:t>
            </a:r>
          </a:p>
          <a:p>
            <a:pPr marL="342900" indent="-342900">
              <a:lnSpc>
                <a:spcPct val="200000"/>
              </a:lnSpc>
              <a:buFont typeface="+mj-lt"/>
              <a:buAutoNum type="alphaLcParenR"/>
            </a:pPr>
            <a:r>
              <a:rPr lang="en-US" sz="2000" dirty="0" smtClean="0"/>
              <a:t>James was caught bullying his classmates, so he deserves to be punished.</a:t>
            </a:r>
          </a:p>
          <a:p>
            <a:pPr marL="342900" indent="-342900">
              <a:lnSpc>
                <a:spcPct val="200000"/>
              </a:lnSpc>
              <a:buFont typeface="+mj-lt"/>
              <a:buAutoNum type="alphaLcParenR"/>
            </a:pPr>
            <a:r>
              <a:rPr lang="en-US" sz="2000" dirty="0" smtClean="0"/>
              <a:t>Jenkins should be released from prison – he didn’t receive a fair trial.</a:t>
            </a:r>
          </a:p>
          <a:p>
            <a:pPr marL="342900" indent="-342900">
              <a:lnSpc>
                <a:spcPct val="200000"/>
              </a:lnSpc>
              <a:buFont typeface="+mj-lt"/>
              <a:buAutoNum type="alphaLcParenR"/>
            </a:pPr>
            <a:r>
              <a:rPr lang="en-US" sz="2000" dirty="0" smtClean="0"/>
              <a:t>Danny is malicious – he’s been spreading false </a:t>
            </a:r>
            <a:r>
              <a:rPr lang="en-US" sz="2000" dirty="0" err="1" smtClean="0"/>
              <a:t>rumours</a:t>
            </a:r>
            <a:r>
              <a:rPr lang="en-US" sz="2000" dirty="0" smtClean="0"/>
              <a:t> about everyone.</a:t>
            </a:r>
          </a:p>
          <a:p>
            <a:pPr marL="342900" indent="-342900">
              <a:lnSpc>
                <a:spcPct val="200000"/>
              </a:lnSpc>
              <a:buFont typeface="+mj-lt"/>
              <a:buAutoNum type="alphaLcParenR"/>
            </a:pPr>
            <a:r>
              <a:rPr lang="en-US" sz="2000" dirty="0" smtClean="0"/>
              <a:t>The president accepted bribes, therefore he should be thrown out of office.</a:t>
            </a:r>
          </a:p>
          <a:p>
            <a:pPr marL="342900" indent="-342900">
              <a:lnSpc>
                <a:spcPct val="200000"/>
              </a:lnSpc>
              <a:buFont typeface="+mj-lt"/>
              <a:buAutoNum type="alphaLcParenR"/>
            </a:pPr>
            <a:r>
              <a:rPr lang="en-US" sz="2000" dirty="0" smtClean="0"/>
              <a:t>Simon shouldn’t have told that joke – it wasn’t funny, it was racist.</a:t>
            </a:r>
          </a:p>
          <a:p>
            <a:pPr marL="342900" indent="-342900">
              <a:buFont typeface="+mj-lt"/>
              <a:buAutoNum type="alphaLcParenR"/>
            </a:pPr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395</TotalTime>
  <Words>288</Words>
  <Application>Microsoft Office PowerPoint</Application>
  <PresentationFormat>On-screen Show (4:3)</PresentationFormat>
  <Paragraphs>53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Valued Acer Customer</dc:creator>
  <cp:lastModifiedBy>Shane O'loghlin</cp:lastModifiedBy>
  <cp:revision>8</cp:revision>
  <dcterms:created xsi:type="dcterms:W3CDTF">2012-08-23T11:02:05Z</dcterms:created>
  <dcterms:modified xsi:type="dcterms:W3CDTF">2012-08-23T18:39:13Z</dcterms:modified>
</cp:coreProperties>
</file>